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57" r:id="rId3"/>
    <p:sldId id="258" r:id="rId4"/>
    <p:sldId id="259" r:id="rId5"/>
    <p:sldId id="265" r:id="rId6"/>
    <p:sldId id="260" r:id="rId7"/>
    <p:sldId id="261" r:id="rId8"/>
    <p:sldId id="262"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660"/>
  </p:normalViewPr>
  <p:slideViewPr>
    <p:cSldViewPr snapToGrid="0">
      <p:cViewPr varScale="1">
        <p:scale>
          <a:sx n="90" d="100"/>
          <a:sy n="90" d="100"/>
        </p:scale>
        <p:origin x="52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2617182255"/>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1127913439"/>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4646859"/>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3797917305"/>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94824294"/>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705157220"/>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1032904655"/>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1253077674"/>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3666834282"/>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2335297123"/>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2832200741"/>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70509611"/>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4291405357"/>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3539218725"/>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3866932712"/>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3EA825-E88E-498D-B89D-02BA93AA5D32}"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85F43-3499-44C6-ADF7-2E1C19450A94}" type="slidenum">
              <a:rPr lang="en-US" smtClean="0"/>
              <a:t>‹#›</a:t>
            </a:fld>
            <a:endParaRPr lang="en-US" dirty="0"/>
          </a:p>
        </p:txBody>
      </p:sp>
    </p:spTree>
    <p:extLst>
      <p:ext uri="{BB962C8B-B14F-4D97-AF65-F5344CB8AC3E}">
        <p14:creationId xmlns:p14="http://schemas.microsoft.com/office/powerpoint/2010/main" val="987399913"/>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3EA825-E88E-498D-B89D-02BA93AA5D32}" type="datetimeFigureOut">
              <a:rPr lang="en-US" smtClean="0"/>
              <a:t>12/27/2023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185F43-3499-44C6-ADF7-2E1C19450A94}" type="slidenum">
              <a:rPr lang="en-US" smtClean="0"/>
              <a:t>‹#›</a:t>
            </a:fld>
            <a:endParaRPr lang="en-US" dirty="0"/>
          </a:p>
        </p:txBody>
      </p:sp>
    </p:spTree>
    <p:extLst>
      <p:ext uri="{BB962C8B-B14F-4D97-AF65-F5344CB8AC3E}">
        <p14:creationId xmlns:p14="http://schemas.microsoft.com/office/powerpoint/2010/main" val="356605776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mc:AlternateContent xmlns:mc="http://schemas.openxmlformats.org/markup-compatibility/2006">
    <mc:Choice xmlns:p14="http://schemas.microsoft.com/office/powerpoint/2010/main" Requires="p14">
      <p:transition spd="slow" p14:dur="1750" advTm="2000"/>
    </mc:Choice>
    <mc:Fallback>
      <p:transition spd="slow" advTm="2000"/>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arteegs/4000878278/"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foto.wuestenigel.com/text-thank-you-on-green-grass-background/" TargetMode="External"/><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Taj_Mahal,_Agra,_UP,_India.jp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worldhistory.org/books/0521124336/" TargetMode="External"/><Relationship Id="rId2" Type="http://schemas.openxmlformats.org/officeDocument/2006/relationships/hyperlink" Target="https://www.worldhistory.org/user/emily.mark49/" TargetMode="External"/><Relationship Id="rId1" Type="http://schemas.openxmlformats.org/officeDocument/2006/relationships/slideLayout" Target="../slideLayouts/slideLayout2.xml"/><Relationship Id="rId6" Type="http://schemas.openxmlformats.org/officeDocument/2006/relationships/hyperlink" Target="https://kennychung.net/photo/china/beijing/great-wall-of-china-beijing-end/" TargetMode="External"/><Relationship Id="rId5" Type="http://schemas.openxmlformats.org/officeDocument/2006/relationships/image" Target="../media/image3.jp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hyperlink" Target="http://www.flickr.com/photos/archer10/2214262369/" TargetMode="External"/><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opinologo.com.br/2011/03/cristo-redentor-replicas-espalhadas.html"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fotkyzadarmo.sk/monastery-al-dayr-petra/p10300441/" TargetMode="External"/><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Machu_Picchu_with_Una_Picchu_and_Huayna_Picchu_in_backgroung_(5055847304).jpg" TargetMode="External"/><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en/photo/1368158" TargetMode="External"/><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793C-D2B9-882A-87D4-253C2D2CCB14}"/>
              </a:ext>
            </a:extLst>
          </p:cNvPr>
          <p:cNvSpPr>
            <a:spLocks noGrp="1"/>
          </p:cNvSpPr>
          <p:nvPr>
            <p:ph type="ctrTitle"/>
          </p:nvPr>
        </p:nvSpPr>
        <p:spPr>
          <a:xfrm>
            <a:off x="1040776" y="544649"/>
            <a:ext cx="4596983" cy="1015664"/>
          </a:xfrm>
        </p:spPr>
        <p:txBody>
          <a:bodyPr>
            <a:normAutofit fontScale="90000"/>
          </a:bodyPr>
          <a:lstStyle/>
          <a:p>
            <a:br>
              <a:rPr lang="en-IN" dirty="0"/>
            </a:br>
            <a:r>
              <a:rPr lang="en-IN" sz="8900" dirty="0">
                <a:solidFill>
                  <a:schemeClr val="tx1"/>
                </a:solidFill>
              </a:rPr>
              <a:t>Welcome</a:t>
            </a:r>
            <a:endParaRPr lang="en-US" sz="8900" dirty="0">
              <a:solidFill>
                <a:schemeClr val="tx1"/>
              </a:solidFill>
            </a:endParaRPr>
          </a:p>
        </p:txBody>
      </p:sp>
      <p:sp>
        <p:nvSpPr>
          <p:cNvPr id="3" name="Subtitle 2">
            <a:extLst>
              <a:ext uri="{FF2B5EF4-FFF2-40B4-BE49-F238E27FC236}">
                <a16:creationId xmlns:a16="http://schemas.microsoft.com/office/drawing/2014/main" id="{48DD4E5B-1B7B-5DBF-5CE5-ABF3F70B7FE3}"/>
              </a:ext>
            </a:extLst>
          </p:cNvPr>
          <p:cNvSpPr>
            <a:spLocks noGrp="1"/>
          </p:cNvSpPr>
          <p:nvPr>
            <p:ph type="subTitle" idx="1"/>
          </p:nvPr>
        </p:nvSpPr>
        <p:spPr>
          <a:xfrm>
            <a:off x="2690038" y="4504760"/>
            <a:ext cx="6751036" cy="1119863"/>
          </a:xfrm>
        </p:spPr>
        <p:txBody>
          <a:bodyPr>
            <a:noAutofit/>
          </a:bodyPr>
          <a:lstStyle/>
          <a:p>
            <a:r>
              <a:rPr lang="en-IN" sz="8000" dirty="0">
                <a:solidFill>
                  <a:schemeClr val="tx1"/>
                </a:solidFill>
              </a:rPr>
              <a:t>Wonder World</a:t>
            </a:r>
            <a:endParaRPr lang="en-US" sz="8000" dirty="0">
              <a:solidFill>
                <a:schemeClr val="tx1"/>
              </a:solidFill>
            </a:endParaRPr>
          </a:p>
        </p:txBody>
      </p:sp>
      <p:sp>
        <p:nvSpPr>
          <p:cNvPr id="6" name="TextBox 5">
            <a:extLst>
              <a:ext uri="{FF2B5EF4-FFF2-40B4-BE49-F238E27FC236}">
                <a16:creationId xmlns:a16="http://schemas.microsoft.com/office/drawing/2014/main" id="{9D2E9E26-4C5C-229C-29FB-18F3C73BBDC0}"/>
              </a:ext>
            </a:extLst>
          </p:cNvPr>
          <p:cNvSpPr txBox="1"/>
          <p:nvPr/>
        </p:nvSpPr>
        <p:spPr>
          <a:xfrm flipH="1">
            <a:off x="5090924" y="2238061"/>
            <a:ext cx="1358934" cy="1323439"/>
          </a:xfrm>
          <a:prstGeom prst="rect">
            <a:avLst/>
          </a:prstGeom>
          <a:noFill/>
        </p:spPr>
        <p:txBody>
          <a:bodyPr wrap="square" rtlCol="0">
            <a:spAutoFit/>
          </a:bodyPr>
          <a:lstStyle/>
          <a:p>
            <a:r>
              <a:rPr lang="en-IN" sz="8000" b="1" i="1" dirty="0"/>
              <a:t>To</a:t>
            </a:r>
            <a:endParaRPr lang="en-US" sz="8000" b="1" i="1" dirty="0"/>
          </a:p>
        </p:txBody>
      </p:sp>
    </p:spTree>
    <p:extLst>
      <p:ext uri="{BB962C8B-B14F-4D97-AF65-F5344CB8AC3E}">
        <p14:creationId xmlns:p14="http://schemas.microsoft.com/office/powerpoint/2010/main" val="1982674743"/>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F07E-D07E-9B47-3C01-1CF11D6DAF57}"/>
              </a:ext>
            </a:extLst>
          </p:cNvPr>
          <p:cNvSpPr>
            <a:spLocks noGrp="1"/>
          </p:cNvSpPr>
          <p:nvPr>
            <p:ph type="title"/>
          </p:nvPr>
        </p:nvSpPr>
        <p:spPr>
          <a:xfrm>
            <a:off x="2916195" y="1"/>
            <a:ext cx="4611656" cy="842558"/>
          </a:xfrm>
        </p:spPr>
        <p:txBody>
          <a:bodyPr>
            <a:normAutofit fontScale="90000"/>
          </a:bodyPr>
          <a:lstStyle/>
          <a:p>
            <a:r>
              <a:rPr lang="en-IN" sz="6000" b="1" i="1" dirty="0">
                <a:solidFill>
                  <a:schemeClr val="tx1"/>
                </a:solidFill>
              </a:rPr>
              <a:t>8.Angkor Wat</a:t>
            </a:r>
            <a:endParaRPr lang="en-US" sz="6000" b="1" i="1" dirty="0">
              <a:solidFill>
                <a:schemeClr val="tx1"/>
              </a:solidFill>
            </a:endParaRPr>
          </a:p>
        </p:txBody>
      </p:sp>
      <p:pic>
        <p:nvPicPr>
          <p:cNvPr id="4" name="Picture 3">
            <a:extLst>
              <a:ext uri="{FF2B5EF4-FFF2-40B4-BE49-F238E27FC236}">
                <a16:creationId xmlns:a16="http://schemas.microsoft.com/office/drawing/2014/main" id="{B5E01A83-3806-3EC2-1ED5-F0F2402A27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7375" y="966134"/>
            <a:ext cx="5809635" cy="3886328"/>
          </a:xfrm>
          <a:prstGeom prst="rect">
            <a:avLst/>
          </a:prstGeom>
        </p:spPr>
      </p:pic>
      <p:sp>
        <p:nvSpPr>
          <p:cNvPr id="3" name="TextBox 2">
            <a:extLst>
              <a:ext uri="{FF2B5EF4-FFF2-40B4-BE49-F238E27FC236}">
                <a16:creationId xmlns:a16="http://schemas.microsoft.com/office/drawing/2014/main" id="{AAAA6566-1F6B-2E59-8080-EC51B7FBDC69}"/>
              </a:ext>
            </a:extLst>
          </p:cNvPr>
          <p:cNvSpPr txBox="1"/>
          <p:nvPr/>
        </p:nvSpPr>
        <p:spPr>
          <a:xfrm>
            <a:off x="2188463" y="4976038"/>
            <a:ext cx="6167457" cy="1200329"/>
          </a:xfrm>
          <a:prstGeom prst="rect">
            <a:avLst/>
          </a:prstGeom>
          <a:noFill/>
        </p:spPr>
        <p:txBody>
          <a:bodyPr wrap="square" rtlCol="0">
            <a:spAutoFit/>
          </a:bodyPr>
          <a:lstStyle/>
          <a:p>
            <a:r>
              <a:rPr lang="en-IN" dirty="0"/>
              <a:t>Angkor wat is a temple complex in Cambodia ,located on a site measuring 162.6 hectares. It reside within the ancient Khmer capital city of Angkor. The Guinness world record considers .</a:t>
            </a:r>
            <a:endParaRPr lang="en-US" dirty="0"/>
          </a:p>
        </p:txBody>
      </p:sp>
    </p:spTree>
    <p:extLst>
      <p:ext uri="{BB962C8B-B14F-4D97-AF65-F5344CB8AC3E}">
        <p14:creationId xmlns:p14="http://schemas.microsoft.com/office/powerpoint/2010/main" val="2816407929"/>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9291-1E90-73BE-A8E8-3623E7E94FD9}"/>
              </a:ext>
            </a:extLst>
          </p:cNvPr>
          <p:cNvSpPr>
            <a:spLocks noGrp="1"/>
          </p:cNvSpPr>
          <p:nvPr>
            <p:ph type="title"/>
          </p:nvPr>
        </p:nvSpPr>
        <p:spPr>
          <a:xfrm>
            <a:off x="677334" y="609599"/>
            <a:ext cx="6510275" cy="1463749"/>
          </a:xfrm>
        </p:spPr>
        <p:txBody>
          <a:bodyPr>
            <a:noAutofit/>
          </a:bodyPr>
          <a:lstStyle/>
          <a:p>
            <a:r>
              <a:rPr lang="en-IN" sz="8800" b="1" i="1" dirty="0">
                <a:solidFill>
                  <a:schemeClr val="tx1"/>
                </a:solidFill>
              </a:rPr>
              <a:t>Thank you</a:t>
            </a:r>
            <a:endParaRPr lang="en-US" sz="8800" b="1" i="1" dirty="0">
              <a:solidFill>
                <a:schemeClr val="tx1"/>
              </a:solidFill>
            </a:endParaRPr>
          </a:p>
        </p:txBody>
      </p:sp>
      <p:pic>
        <p:nvPicPr>
          <p:cNvPr id="4" name="Picture 3">
            <a:extLst>
              <a:ext uri="{FF2B5EF4-FFF2-40B4-BE49-F238E27FC236}">
                <a16:creationId xmlns:a16="http://schemas.microsoft.com/office/drawing/2014/main" id="{0CF9B59E-7E35-B3EA-F880-A63C774BE62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9730" y="85061"/>
            <a:ext cx="8815422" cy="6312542"/>
          </a:xfrm>
          <a:prstGeom prst="rect">
            <a:avLst/>
          </a:prstGeom>
        </p:spPr>
      </p:pic>
    </p:spTree>
    <p:extLst>
      <p:ext uri="{BB962C8B-B14F-4D97-AF65-F5344CB8AC3E}">
        <p14:creationId xmlns:p14="http://schemas.microsoft.com/office/powerpoint/2010/main" val="1882325329"/>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0C1E-22CA-0E87-F093-08C1392D0EF9}"/>
              </a:ext>
            </a:extLst>
          </p:cNvPr>
          <p:cNvSpPr>
            <a:spLocks noGrp="1"/>
          </p:cNvSpPr>
          <p:nvPr>
            <p:ph type="ctrTitle"/>
          </p:nvPr>
        </p:nvSpPr>
        <p:spPr>
          <a:xfrm>
            <a:off x="2381693" y="105646"/>
            <a:ext cx="5223474" cy="1006240"/>
          </a:xfrm>
        </p:spPr>
        <p:txBody>
          <a:bodyPr>
            <a:normAutofit/>
          </a:bodyPr>
          <a:lstStyle/>
          <a:p>
            <a:r>
              <a:rPr lang="en-IN" dirty="0">
                <a:solidFill>
                  <a:srgbClr val="0070C0"/>
                </a:solidFill>
              </a:rPr>
              <a:t>Wonder World</a:t>
            </a:r>
            <a:endParaRPr lang="en-US" dirty="0">
              <a:solidFill>
                <a:srgbClr val="0070C0"/>
              </a:solidFill>
            </a:endParaRPr>
          </a:p>
        </p:txBody>
      </p:sp>
      <p:sp>
        <p:nvSpPr>
          <p:cNvPr id="3" name="Subtitle 2">
            <a:extLst>
              <a:ext uri="{FF2B5EF4-FFF2-40B4-BE49-F238E27FC236}">
                <a16:creationId xmlns:a16="http://schemas.microsoft.com/office/drawing/2014/main" id="{345F07FB-11A3-57D8-6CA7-9FB410E2C624}"/>
              </a:ext>
            </a:extLst>
          </p:cNvPr>
          <p:cNvSpPr>
            <a:spLocks noGrp="1"/>
          </p:cNvSpPr>
          <p:nvPr>
            <p:ph type="subTitle" idx="1"/>
          </p:nvPr>
        </p:nvSpPr>
        <p:spPr>
          <a:xfrm>
            <a:off x="1114425" y="1729600"/>
            <a:ext cx="10007895" cy="5128400"/>
          </a:xfrm>
        </p:spPr>
        <p:txBody>
          <a:bodyPr>
            <a:normAutofit fontScale="92500" lnSpcReduction="20000"/>
          </a:bodyPr>
          <a:lstStyle/>
          <a:p>
            <a:pPr marL="342900" indent="-342900" algn="l">
              <a:buFont typeface="Wingdings" panose="05000000000000000000" pitchFamily="2" charset="2"/>
              <a:buChar char="v"/>
            </a:pPr>
            <a:r>
              <a:rPr lang="en-IN" sz="5400" dirty="0">
                <a:solidFill>
                  <a:schemeClr val="accent2"/>
                </a:solidFill>
              </a:rPr>
              <a:t> </a:t>
            </a:r>
            <a:r>
              <a:rPr lang="en-IN" sz="5400" dirty="0">
                <a:solidFill>
                  <a:schemeClr val="tx1"/>
                </a:solidFill>
              </a:rPr>
              <a:t>Taj Mahal</a:t>
            </a:r>
          </a:p>
          <a:p>
            <a:pPr marL="342900" indent="-342900" algn="l">
              <a:buFont typeface="Wingdings" panose="05000000000000000000" pitchFamily="2" charset="2"/>
              <a:buChar char="v"/>
            </a:pPr>
            <a:r>
              <a:rPr lang="en-IN" sz="5400" dirty="0">
                <a:solidFill>
                  <a:schemeClr val="tx1"/>
                </a:solidFill>
              </a:rPr>
              <a:t> Great Wall Of China</a:t>
            </a:r>
          </a:p>
          <a:p>
            <a:pPr marL="342900" indent="-342900" algn="l">
              <a:buFont typeface="Wingdings" panose="05000000000000000000" pitchFamily="2" charset="2"/>
              <a:buChar char="v"/>
            </a:pPr>
            <a:r>
              <a:rPr lang="en-US" sz="5400" dirty="0">
                <a:solidFill>
                  <a:schemeClr val="tx1"/>
                </a:solidFill>
              </a:rPr>
              <a:t> Crist the Redeemer</a:t>
            </a:r>
          </a:p>
          <a:p>
            <a:pPr marL="342900" indent="-342900" algn="l">
              <a:buFont typeface="Wingdings" panose="05000000000000000000" pitchFamily="2" charset="2"/>
              <a:buChar char="v"/>
            </a:pPr>
            <a:r>
              <a:rPr lang="en-US" sz="5400" dirty="0">
                <a:solidFill>
                  <a:schemeClr val="tx1"/>
                </a:solidFill>
              </a:rPr>
              <a:t> Petra</a:t>
            </a:r>
          </a:p>
          <a:p>
            <a:pPr marL="342900" indent="-342900" algn="l">
              <a:buFont typeface="Wingdings" panose="05000000000000000000" pitchFamily="2" charset="2"/>
              <a:buChar char="v"/>
            </a:pPr>
            <a:r>
              <a:rPr lang="en-US" sz="5400" dirty="0">
                <a:solidFill>
                  <a:schemeClr val="tx1"/>
                </a:solidFill>
              </a:rPr>
              <a:t> Machu Picchu</a:t>
            </a:r>
          </a:p>
          <a:p>
            <a:pPr marL="342900" indent="-342900" algn="l">
              <a:buFont typeface="Wingdings" panose="05000000000000000000" pitchFamily="2" charset="2"/>
              <a:buChar char="v"/>
            </a:pPr>
            <a:r>
              <a:rPr lang="en-US" sz="5400" dirty="0">
                <a:solidFill>
                  <a:schemeClr val="tx1"/>
                </a:solidFill>
              </a:rPr>
              <a:t> Colosseum</a:t>
            </a:r>
          </a:p>
          <a:p>
            <a:pPr marL="342900" indent="-342900" algn="l">
              <a:buFont typeface="Wingdings" panose="05000000000000000000" pitchFamily="2" charset="2"/>
              <a:buChar char="v"/>
            </a:pPr>
            <a:r>
              <a:rPr lang="en-US" sz="5400" dirty="0">
                <a:solidFill>
                  <a:schemeClr val="tx1"/>
                </a:solidFill>
              </a:rPr>
              <a:t> Angkor wat</a:t>
            </a:r>
          </a:p>
          <a:p>
            <a:pPr marL="342900" indent="-342900" algn="l">
              <a:buFont typeface="Wingdings" panose="05000000000000000000" pitchFamily="2" charset="2"/>
              <a:buChar char="v"/>
            </a:pPr>
            <a:endParaRPr lang="en-US" sz="5400" dirty="0">
              <a:solidFill>
                <a:schemeClr val="accent2"/>
              </a:solidFill>
            </a:endParaRPr>
          </a:p>
        </p:txBody>
      </p:sp>
    </p:spTree>
    <p:extLst>
      <p:ext uri="{BB962C8B-B14F-4D97-AF65-F5344CB8AC3E}">
        <p14:creationId xmlns:p14="http://schemas.microsoft.com/office/powerpoint/2010/main" val="1102440264"/>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CC48-6222-7D32-DD05-0879C3F5B5BB}"/>
              </a:ext>
            </a:extLst>
          </p:cNvPr>
          <p:cNvSpPr>
            <a:spLocks noGrp="1"/>
          </p:cNvSpPr>
          <p:nvPr>
            <p:ph type="ctrTitle"/>
          </p:nvPr>
        </p:nvSpPr>
        <p:spPr/>
        <p:txBody>
          <a:bodyPr>
            <a:normAutofit fontScale="90000"/>
          </a:bodyPr>
          <a:lstStyle/>
          <a:p>
            <a:br>
              <a:rPr lang="en-IN" sz="6000" dirty="0"/>
            </a:br>
            <a:br>
              <a:rPr lang="en-US" sz="6000" dirty="0"/>
            </a:br>
            <a:br>
              <a:rPr lang="en-US" sz="6000" dirty="0"/>
            </a:br>
            <a:br>
              <a:rPr lang="en-US" sz="6000" dirty="0"/>
            </a:br>
            <a:endParaRPr lang="en-US" sz="6000" dirty="0"/>
          </a:p>
        </p:txBody>
      </p:sp>
      <p:sp>
        <p:nvSpPr>
          <p:cNvPr id="4" name="Subtitle 3">
            <a:extLst>
              <a:ext uri="{FF2B5EF4-FFF2-40B4-BE49-F238E27FC236}">
                <a16:creationId xmlns:a16="http://schemas.microsoft.com/office/drawing/2014/main" id="{CF466988-4ABC-24AE-D695-F78C59642520}"/>
              </a:ext>
            </a:extLst>
          </p:cNvPr>
          <p:cNvSpPr>
            <a:spLocks noGrp="1"/>
          </p:cNvSpPr>
          <p:nvPr>
            <p:ph type="subTitle" idx="1"/>
          </p:nvPr>
        </p:nvSpPr>
        <p:spPr>
          <a:xfrm>
            <a:off x="3558288" y="98854"/>
            <a:ext cx="4065830" cy="877330"/>
          </a:xfrm>
        </p:spPr>
        <p:txBody>
          <a:bodyPr>
            <a:normAutofit fontScale="85000" lnSpcReduction="10000"/>
          </a:bodyPr>
          <a:lstStyle/>
          <a:p>
            <a:pPr algn="l"/>
            <a:r>
              <a:rPr lang="en-IN" sz="6000" b="1" i="1" dirty="0">
                <a:solidFill>
                  <a:schemeClr val="tx1"/>
                </a:solidFill>
              </a:rPr>
              <a:t>1.Taj Mahal</a:t>
            </a:r>
            <a:endParaRPr lang="en-US" sz="6000" b="1" i="1" dirty="0">
              <a:solidFill>
                <a:schemeClr val="tx1"/>
              </a:solidFill>
            </a:endParaRPr>
          </a:p>
        </p:txBody>
      </p:sp>
      <p:pic>
        <p:nvPicPr>
          <p:cNvPr id="9" name="Picture 8">
            <a:extLst>
              <a:ext uri="{FF2B5EF4-FFF2-40B4-BE49-F238E27FC236}">
                <a16:creationId xmlns:a16="http://schemas.microsoft.com/office/drawing/2014/main" id="{9AE990EC-B2E7-26EB-E446-A541945137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95077" y="976184"/>
            <a:ext cx="5398013" cy="3736829"/>
          </a:xfrm>
          <a:prstGeom prst="rect">
            <a:avLst/>
          </a:prstGeom>
        </p:spPr>
      </p:pic>
      <p:sp>
        <p:nvSpPr>
          <p:cNvPr id="6" name="TextBox 5">
            <a:extLst>
              <a:ext uri="{FF2B5EF4-FFF2-40B4-BE49-F238E27FC236}">
                <a16:creationId xmlns:a16="http://schemas.microsoft.com/office/drawing/2014/main" id="{E5F6CEB1-8AC0-C5D1-39F6-1B55C2B8CBC3}"/>
              </a:ext>
            </a:extLst>
          </p:cNvPr>
          <p:cNvSpPr txBox="1"/>
          <p:nvPr/>
        </p:nvSpPr>
        <p:spPr>
          <a:xfrm>
            <a:off x="2971800" y="4924425"/>
            <a:ext cx="6248400" cy="1477328"/>
          </a:xfrm>
          <a:prstGeom prst="rect">
            <a:avLst/>
          </a:prstGeom>
          <a:noFill/>
        </p:spPr>
        <p:txBody>
          <a:bodyPr wrap="square" rtlCol="0">
            <a:spAutoFit/>
          </a:bodyPr>
          <a:lstStyle/>
          <a:p>
            <a:r>
              <a:rPr lang="en-IN" b="1" dirty="0"/>
              <a:t>The Taj mahal is an ivory-white marble mausoleum on the south bank of the Yamuna river in the Indian city of Agra .It was commissioned in 1632 by the Mughal emperor Shah Jahan ,to house the tomb of his favourite wife Mumtaz Mahal.</a:t>
            </a:r>
            <a:endParaRPr lang="en-US" b="1" dirty="0"/>
          </a:p>
        </p:txBody>
      </p:sp>
    </p:spTree>
    <p:extLst>
      <p:ext uri="{BB962C8B-B14F-4D97-AF65-F5344CB8AC3E}">
        <p14:creationId xmlns:p14="http://schemas.microsoft.com/office/powerpoint/2010/main" val="2954701852"/>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BA42-2EF7-0D33-41CA-4998D2D29724}"/>
              </a:ext>
            </a:extLst>
          </p:cNvPr>
          <p:cNvSpPr>
            <a:spLocks noGrp="1"/>
          </p:cNvSpPr>
          <p:nvPr>
            <p:ph type="title"/>
          </p:nvPr>
        </p:nvSpPr>
        <p:spPr>
          <a:xfrm>
            <a:off x="1020725" y="0"/>
            <a:ext cx="8133908" cy="1025610"/>
          </a:xfrm>
        </p:spPr>
        <p:txBody>
          <a:bodyPr>
            <a:noAutofit/>
          </a:bodyPr>
          <a:lstStyle/>
          <a:p>
            <a:r>
              <a:rPr lang="en-IN" sz="6000" b="1" i="1" dirty="0">
                <a:solidFill>
                  <a:schemeClr val="tx1"/>
                </a:solidFill>
              </a:rPr>
              <a:t>2.Great wall of China</a:t>
            </a:r>
            <a:endParaRPr lang="en-US" sz="6000" b="1" i="1" dirty="0">
              <a:solidFill>
                <a:schemeClr val="tx1"/>
              </a:solidFill>
            </a:endParaRPr>
          </a:p>
        </p:txBody>
      </p:sp>
      <p:sp>
        <p:nvSpPr>
          <p:cNvPr id="22" name="AutoShape 7" descr="Emily Mark">
            <a:hlinkClick r:id="rId2" tooltip="Emily Mark"/>
            <a:extLst>
              <a:ext uri="{FF2B5EF4-FFF2-40B4-BE49-F238E27FC236}">
                <a16:creationId xmlns:a16="http://schemas.microsoft.com/office/drawing/2014/main" id="{59416CC9-E97F-8D53-F576-DB48DB907205}"/>
              </a:ext>
            </a:extLst>
          </p:cNvPr>
          <p:cNvSpPr>
            <a:spLocks noChangeAspect="1" noChangeArrowheads="1"/>
          </p:cNvSpPr>
          <p:nvPr/>
        </p:nvSpPr>
        <p:spPr bwMode="auto">
          <a:xfrm>
            <a:off x="215900" y="-1311275"/>
            <a:ext cx="952500" cy="95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descr="The Cambridge Illustrated History of China">
            <a:hlinkClick r:id="rId3" tooltip="The Cambridge Illustrated History of China"/>
            <a:extLst>
              <a:ext uri="{FF2B5EF4-FFF2-40B4-BE49-F238E27FC236}">
                <a16:creationId xmlns:a16="http://schemas.microsoft.com/office/drawing/2014/main" id="{FC7A9EF7-A452-3242-C532-507BA0630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8678863"/>
            <a:ext cx="1524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9C750B0-10F0-08A7-01AE-91488A76A5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45758" y="1014977"/>
            <a:ext cx="6049926" cy="3753292"/>
          </a:xfrm>
          <a:prstGeom prst="rect">
            <a:avLst/>
          </a:prstGeom>
        </p:spPr>
      </p:pic>
      <p:sp>
        <p:nvSpPr>
          <p:cNvPr id="28" name="TextBox 27">
            <a:extLst>
              <a:ext uri="{FF2B5EF4-FFF2-40B4-BE49-F238E27FC236}">
                <a16:creationId xmlns:a16="http://schemas.microsoft.com/office/drawing/2014/main" id="{5A31CC79-E1D1-09C8-954E-D0BC5D8B3B79}"/>
              </a:ext>
            </a:extLst>
          </p:cNvPr>
          <p:cNvSpPr txBox="1"/>
          <p:nvPr/>
        </p:nvSpPr>
        <p:spPr>
          <a:xfrm>
            <a:off x="1020725" y="5029199"/>
            <a:ext cx="7729869" cy="1200329"/>
          </a:xfrm>
          <a:prstGeom prst="rect">
            <a:avLst/>
          </a:prstGeom>
          <a:noFill/>
        </p:spPr>
        <p:txBody>
          <a:bodyPr wrap="square" rtlCol="0">
            <a:spAutoFit/>
          </a:bodyPr>
          <a:lstStyle/>
          <a:p>
            <a:r>
              <a:rPr lang="en-IN" dirty="0"/>
              <a:t>The great wall of China is a series of fortifications that were built across the historical northern borders of ancient Chinese states and imperial China as protection against various nomadic groups from the Eurasian steppe. Qin Shi Huang, to protect his newly founded Qin dynasty. </a:t>
            </a:r>
            <a:endParaRPr lang="en-US" dirty="0"/>
          </a:p>
        </p:txBody>
      </p:sp>
    </p:spTree>
    <p:extLst>
      <p:ext uri="{BB962C8B-B14F-4D97-AF65-F5344CB8AC3E}">
        <p14:creationId xmlns:p14="http://schemas.microsoft.com/office/powerpoint/2010/main" val="1268706845"/>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E4DE-6423-1C1C-1E13-E5EDB9757B85}"/>
              </a:ext>
            </a:extLst>
          </p:cNvPr>
          <p:cNvSpPr>
            <a:spLocks noGrp="1"/>
          </p:cNvSpPr>
          <p:nvPr>
            <p:ph type="title"/>
          </p:nvPr>
        </p:nvSpPr>
        <p:spPr>
          <a:xfrm>
            <a:off x="2820458" y="0"/>
            <a:ext cx="4579802" cy="1038225"/>
          </a:xfrm>
        </p:spPr>
        <p:txBody>
          <a:bodyPr>
            <a:noAutofit/>
          </a:bodyPr>
          <a:lstStyle/>
          <a:p>
            <a:r>
              <a:rPr lang="en-IN" sz="6000" b="1" i="1" dirty="0">
                <a:solidFill>
                  <a:schemeClr val="tx1"/>
                </a:solidFill>
              </a:rPr>
              <a:t>3.RedFort Fort</a:t>
            </a:r>
            <a:endParaRPr lang="en-US" sz="6000" b="1" i="1" dirty="0">
              <a:solidFill>
                <a:schemeClr val="tx1"/>
              </a:solidFill>
            </a:endParaRPr>
          </a:p>
        </p:txBody>
      </p:sp>
      <p:pic>
        <p:nvPicPr>
          <p:cNvPr id="4" name="Picture 3">
            <a:extLst>
              <a:ext uri="{FF2B5EF4-FFF2-40B4-BE49-F238E27FC236}">
                <a16:creationId xmlns:a16="http://schemas.microsoft.com/office/drawing/2014/main" id="{D3DC1BCB-428C-1646-2C79-7F0D37E74E3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69311" y="925031"/>
            <a:ext cx="6510669" cy="3785191"/>
          </a:xfrm>
          <a:prstGeom prst="rect">
            <a:avLst/>
          </a:prstGeom>
        </p:spPr>
      </p:pic>
      <p:sp>
        <p:nvSpPr>
          <p:cNvPr id="9" name="TextBox 8">
            <a:extLst>
              <a:ext uri="{FF2B5EF4-FFF2-40B4-BE49-F238E27FC236}">
                <a16:creationId xmlns:a16="http://schemas.microsoft.com/office/drawing/2014/main" id="{08527FC8-F110-2FF0-29A6-AD924DD63980}"/>
              </a:ext>
            </a:extLst>
          </p:cNvPr>
          <p:cNvSpPr txBox="1"/>
          <p:nvPr/>
        </p:nvSpPr>
        <p:spPr>
          <a:xfrm>
            <a:off x="1350335" y="5146157"/>
            <a:ext cx="7389628" cy="1200329"/>
          </a:xfrm>
          <a:prstGeom prst="rect">
            <a:avLst/>
          </a:prstGeom>
          <a:noFill/>
        </p:spPr>
        <p:txBody>
          <a:bodyPr wrap="square" rtlCol="0">
            <a:spAutoFit/>
          </a:bodyPr>
          <a:lstStyle/>
          <a:p>
            <a:r>
              <a:rPr lang="en-IN" dirty="0"/>
              <a:t>The Red Fort is located in Delhi , opposite the Chandani chowk market.it was built by the famous Mughal emperor Shah Jahan in1648. it is one of the historical structures of Delhi. Which known for its Architecture. Due to the use of red sandstone and marble.</a:t>
            </a:r>
            <a:endParaRPr lang="en-US" dirty="0"/>
          </a:p>
        </p:txBody>
      </p:sp>
    </p:spTree>
    <p:extLst>
      <p:ext uri="{BB962C8B-B14F-4D97-AF65-F5344CB8AC3E}">
        <p14:creationId xmlns:p14="http://schemas.microsoft.com/office/powerpoint/2010/main" val="1395651672"/>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2B90-1DA4-7668-FA0A-618CCCB59D04}"/>
              </a:ext>
            </a:extLst>
          </p:cNvPr>
          <p:cNvSpPr>
            <a:spLocks noGrp="1"/>
          </p:cNvSpPr>
          <p:nvPr>
            <p:ph type="ctrTitle"/>
          </p:nvPr>
        </p:nvSpPr>
        <p:spPr>
          <a:xfrm>
            <a:off x="1218589" y="25382"/>
            <a:ext cx="8527312" cy="958676"/>
          </a:xfrm>
        </p:spPr>
        <p:txBody>
          <a:bodyPr/>
          <a:lstStyle/>
          <a:p>
            <a:pPr algn="l"/>
            <a:r>
              <a:rPr lang="en-IN" sz="6000" b="1" i="1" dirty="0">
                <a:solidFill>
                  <a:schemeClr val="tx1"/>
                </a:solidFill>
              </a:rPr>
              <a:t>4.Christ the Redeemer</a:t>
            </a:r>
            <a:endParaRPr lang="en-US" sz="6000" b="1" i="1" dirty="0">
              <a:solidFill>
                <a:schemeClr val="tx1"/>
              </a:solidFill>
            </a:endParaRPr>
          </a:p>
        </p:txBody>
      </p:sp>
      <p:pic>
        <p:nvPicPr>
          <p:cNvPr id="5" name="Picture 4">
            <a:extLst>
              <a:ext uri="{FF2B5EF4-FFF2-40B4-BE49-F238E27FC236}">
                <a16:creationId xmlns:a16="http://schemas.microsoft.com/office/drawing/2014/main" id="{2B4B2211-5DB5-BBA5-17D7-DB2C057D9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31712" y="984058"/>
            <a:ext cx="6501067" cy="4025451"/>
          </a:xfrm>
          <a:prstGeom prst="rect">
            <a:avLst/>
          </a:prstGeom>
        </p:spPr>
      </p:pic>
      <p:sp>
        <p:nvSpPr>
          <p:cNvPr id="3" name="TextBox 2">
            <a:extLst>
              <a:ext uri="{FF2B5EF4-FFF2-40B4-BE49-F238E27FC236}">
                <a16:creationId xmlns:a16="http://schemas.microsoft.com/office/drawing/2014/main" id="{1D6CF3C9-52E5-627D-BC23-7A0C862E8BAE}"/>
              </a:ext>
            </a:extLst>
          </p:cNvPr>
          <p:cNvSpPr txBox="1"/>
          <p:nvPr/>
        </p:nvSpPr>
        <p:spPr>
          <a:xfrm>
            <a:off x="2076149" y="5326912"/>
            <a:ext cx="6812192" cy="1200329"/>
          </a:xfrm>
          <a:prstGeom prst="rect">
            <a:avLst/>
          </a:prstGeom>
          <a:noFill/>
        </p:spPr>
        <p:txBody>
          <a:bodyPr wrap="square" rtlCol="0">
            <a:spAutoFit/>
          </a:bodyPr>
          <a:lstStyle/>
          <a:p>
            <a:r>
              <a:rPr lang="en-IN" dirty="0"/>
              <a:t>Crist the Redeemer is an art Deco statue of Jesus Crist in Rio de Janeiro, Brazil, created by French polish sculptor Paul Landowska and built by Brazilian engineer , Heritor da silva costa , in collaboration with French engineer Albert casquet. </a:t>
            </a:r>
            <a:endParaRPr lang="en-US" dirty="0"/>
          </a:p>
        </p:txBody>
      </p:sp>
    </p:spTree>
    <p:extLst>
      <p:ext uri="{BB962C8B-B14F-4D97-AF65-F5344CB8AC3E}">
        <p14:creationId xmlns:p14="http://schemas.microsoft.com/office/powerpoint/2010/main" val="1540181712"/>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0CB8-064E-6D01-90F2-946A5410E6C7}"/>
              </a:ext>
            </a:extLst>
          </p:cNvPr>
          <p:cNvSpPr>
            <a:spLocks noGrp="1"/>
          </p:cNvSpPr>
          <p:nvPr>
            <p:ph type="title"/>
          </p:nvPr>
        </p:nvSpPr>
        <p:spPr>
          <a:xfrm>
            <a:off x="3432890" y="164756"/>
            <a:ext cx="2663109" cy="1132703"/>
          </a:xfrm>
        </p:spPr>
        <p:txBody>
          <a:bodyPr>
            <a:normAutofit fontScale="90000"/>
          </a:bodyPr>
          <a:lstStyle/>
          <a:p>
            <a:r>
              <a:rPr lang="en-IN" sz="6000" b="1" i="1" dirty="0">
                <a:solidFill>
                  <a:schemeClr val="tx1"/>
                </a:solidFill>
              </a:rPr>
              <a:t>5.Petra</a:t>
            </a:r>
            <a:endParaRPr lang="en-US" sz="6000" b="1" i="1" dirty="0">
              <a:solidFill>
                <a:schemeClr val="tx1"/>
              </a:solidFill>
            </a:endParaRPr>
          </a:p>
        </p:txBody>
      </p:sp>
      <p:pic>
        <p:nvPicPr>
          <p:cNvPr id="4" name="Picture 3">
            <a:extLst>
              <a:ext uri="{FF2B5EF4-FFF2-40B4-BE49-F238E27FC236}">
                <a16:creationId xmlns:a16="http://schemas.microsoft.com/office/drawing/2014/main" id="{E36F66F3-9DE5-D5F9-F927-99DC78A423C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5566" y="1073026"/>
            <a:ext cx="5512949" cy="4139514"/>
          </a:xfrm>
          <a:prstGeom prst="rect">
            <a:avLst/>
          </a:prstGeom>
        </p:spPr>
      </p:pic>
      <p:sp>
        <p:nvSpPr>
          <p:cNvPr id="3" name="TextBox 2">
            <a:extLst>
              <a:ext uri="{FF2B5EF4-FFF2-40B4-BE49-F238E27FC236}">
                <a16:creationId xmlns:a16="http://schemas.microsoft.com/office/drawing/2014/main" id="{52C44371-0668-7F25-EA4E-7DD62A70ADB5}"/>
              </a:ext>
            </a:extLst>
          </p:cNvPr>
          <p:cNvSpPr txBox="1"/>
          <p:nvPr/>
        </p:nvSpPr>
        <p:spPr>
          <a:xfrm>
            <a:off x="1690576" y="5415642"/>
            <a:ext cx="6379536" cy="923330"/>
          </a:xfrm>
          <a:prstGeom prst="rect">
            <a:avLst/>
          </a:prstGeom>
          <a:noFill/>
        </p:spPr>
        <p:txBody>
          <a:bodyPr wrap="square" rtlCol="0">
            <a:spAutoFit/>
          </a:bodyPr>
          <a:lstStyle/>
          <a:p>
            <a:r>
              <a:rPr lang="en-IN" dirty="0"/>
              <a:t>Petra  originally known to its inhabitants as Raque or Raceme is a historic and archaeological. Built Possibly as early as 5</a:t>
            </a:r>
            <a:r>
              <a:rPr lang="en-IN" baseline="30000" dirty="0"/>
              <a:t>th</a:t>
            </a:r>
            <a:r>
              <a:rPr lang="en-IN" dirty="0"/>
              <a:t> century BC.</a:t>
            </a:r>
            <a:endParaRPr lang="en-US" dirty="0"/>
          </a:p>
        </p:txBody>
      </p:sp>
    </p:spTree>
    <p:extLst>
      <p:ext uri="{BB962C8B-B14F-4D97-AF65-F5344CB8AC3E}">
        <p14:creationId xmlns:p14="http://schemas.microsoft.com/office/powerpoint/2010/main" val="2575965792"/>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8E05-0478-240C-4EF6-58C4A9EB7394}"/>
              </a:ext>
            </a:extLst>
          </p:cNvPr>
          <p:cNvSpPr>
            <a:spLocks noGrp="1"/>
          </p:cNvSpPr>
          <p:nvPr>
            <p:ph type="title"/>
          </p:nvPr>
        </p:nvSpPr>
        <p:spPr>
          <a:xfrm>
            <a:off x="2413591" y="74429"/>
            <a:ext cx="5474139" cy="923330"/>
          </a:xfrm>
        </p:spPr>
        <p:txBody>
          <a:bodyPr>
            <a:normAutofit fontScale="90000"/>
          </a:bodyPr>
          <a:lstStyle/>
          <a:p>
            <a:r>
              <a:rPr lang="en-IN" sz="6000" b="1" i="1" dirty="0">
                <a:solidFill>
                  <a:schemeClr val="tx1"/>
                </a:solidFill>
              </a:rPr>
              <a:t>6.Machu Picchu</a:t>
            </a:r>
            <a:endParaRPr lang="en-US" sz="6000" b="1" i="1" dirty="0">
              <a:solidFill>
                <a:schemeClr val="tx1"/>
              </a:solidFill>
            </a:endParaRPr>
          </a:p>
        </p:txBody>
      </p:sp>
      <p:pic>
        <p:nvPicPr>
          <p:cNvPr id="4" name="Picture 3">
            <a:extLst>
              <a:ext uri="{FF2B5EF4-FFF2-40B4-BE49-F238E27FC236}">
                <a16:creationId xmlns:a16="http://schemas.microsoft.com/office/drawing/2014/main" id="{5F7C9267-ECB1-DBAB-D2AE-BF9721BC46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59499" y="975035"/>
            <a:ext cx="5550834" cy="3892379"/>
          </a:xfrm>
          <a:prstGeom prst="rect">
            <a:avLst/>
          </a:prstGeom>
        </p:spPr>
      </p:pic>
      <p:sp>
        <p:nvSpPr>
          <p:cNvPr id="3" name="TextBox 2">
            <a:extLst>
              <a:ext uri="{FF2B5EF4-FFF2-40B4-BE49-F238E27FC236}">
                <a16:creationId xmlns:a16="http://schemas.microsoft.com/office/drawing/2014/main" id="{32F31FFF-F711-31B8-7C82-777F00B230F3}"/>
              </a:ext>
            </a:extLst>
          </p:cNvPr>
          <p:cNvSpPr txBox="1"/>
          <p:nvPr/>
        </p:nvSpPr>
        <p:spPr>
          <a:xfrm>
            <a:off x="2234906" y="5086101"/>
            <a:ext cx="6994153" cy="923330"/>
          </a:xfrm>
          <a:prstGeom prst="rect">
            <a:avLst/>
          </a:prstGeom>
          <a:noFill/>
        </p:spPr>
        <p:txBody>
          <a:bodyPr wrap="square" rtlCol="0">
            <a:spAutoFit/>
          </a:bodyPr>
          <a:lstStyle/>
          <a:p>
            <a:r>
              <a:rPr lang="en-IN" dirty="0"/>
              <a:t>Machu Picchu is a 15</a:t>
            </a:r>
            <a:r>
              <a:rPr lang="en-IN" baseline="30000" dirty="0"/>
              <a:t>th</a:t>
            </a:r>
            <a:r>
              <a:rPr lang="en-IN" dirty="0"/>
              <a:t> – century Inca citadel located in the Eastern Cordillera of southern Peru on a 2,430- meter (7,970ft)</a:t>
            </a:r>
          </a:p>
          <a:p>
            <a:r>
              <a:rPr lang="en-IN"/>
              <a:t>Mountain ridge. </a:t>
            </a:r>
            <a:endParaRPr lang="en-US" dirty="0"/>
          </a:p>
        </p:txBody>
      </p:sp>
    </p:spTree>
    <p:extLst>
      <p:ext uri="{BB962C8B-B14F-4D97-AF65-F5344CB8AC3E}">
        <p14:creationId xmlns:p14="http://schemas.microsoft.com/office/powerpoint/2010/main" val="277990979"/>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4585-888B-C773-667A-E045B34F9A08}"/>
              </a:ext>
            </a:extLst>
          </p:cNvPr>
          <p:cNvSpPr>
            <a:spLocks noGrp="1"/>
          </p:cNvSpPr>
          <p:nvPr>
            <p:ph type="title"/>
          </p:nvPr>
        </p:nvSpPr>
        <p:spPr>
          <a:xfrm>
            <a:off x="3163330" y="74428"/>
            <a:ext cx="4077442" cy="913251"/>
          </a:xfrm>
        </p:spPr>
        <p:txBody>
          <a:bodyPr>
            <a:normAutofit fontScale="90000"/>
          </a:bodyPr>
          <a:lstStyle/>
          <a:p>
            <a:r>
              <a:rPr lang="en-IN" sz="6000" b="1" i="1" dirty="0">
                <a:solidFill>
                  <a:schemeClr val="tx1"/>
                </a:solidFill>
              </a:rPr>
              <a:t>7.Colossemum</a:t>
            </a:r>
            <a:endParaRPr lang="en-US" sz="6000" b="1" i="1" dirty="0">
              <a:solidFill>
                <a:schemeClr val="tx1"/>
              </a:solidFill>
            </a:endParaRPr>
          </a:p>
        </p:txBody>
      </p:sp>
      <p:pic>
        <p:nvPicPr>
          <p:cNvPr id="4" name="Picture 3">
            <a:extLst>
              <a:ext uri="{FF2B5EF4-FFF2-40B4-BE49-F238E27FC236}">
                <a16:creationId xmlns:a16="http://schemas.microsoft.com/office/drawing/2014/main" id="{22F78095-37B5-BA36-FFEA-2E12876CCFC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40587" y="987678"/>
            <a:ext cx="6648870" cy="4436076"/>
          </a:xfrm>
          <a:prstGeom prst="rect">
            <a:avLst/>
          </a:prstGeom>
        </p:spPr>
      </p:pic>
      <p:sp>
        <p:nvSpPr>
          <p:cNvPr id="3" name="TextBox 2">
            <a:extLst>
              <a:ext uri="{FF2B5EF4-FFF2-40B4-BE49-F238E27FC236}">
                <a16:creationId xmlns:a16="http://schemas.microsoft.com/office/drawing/2014/main" id="{3327304A-07EB-9378-F7DC-832E486952BB}"/>
              </a:ext>
            </a:extLst>
          </p:cNvPr>
          <p:cNvSpPr txBox="1"/>
          <p:nvPr/>
        </p:nvSpPr>
        <p:spPr>
          <a:xfrm>
            <a:off x="1940587" y="5488699"/>
            <a:ext cx="6469766" cy="1200329"/>
          </a:xfrm>
          <a:prstGeom prst="rect">
            <a:avLst/>
          </a:prstGeom>
          <a:noFill/>
        </p:spPr>
        <p:txBody>
          <a:bodyPr wrap="square" rtlCol="0">
            <a:spAutoFit/>
          </a:bodyPr>
          <a:lstStyle/>
          <a:p>
            <a:r>
              <a:rPr lang="en-IN" dirty="0"/>
              <a:t>The colosseum is an elliptical amphitheatre in the centre of the city of Rome, Italy ,just east of the Roman Forum. It is the largest ancient amphitheatre ever built, and is still the largest standing amphitheatre in the world.</a:t>
            </a:r>
            <a:endParaRPr lang="en-US" dirty="0"/>
          </a:p>
        </p:txBody>
      </p:sp>
    </p:spTree>
    <p:extLst>
      <p:ext uri="{BB962C8B-B14F-4D97-AF65-F5344CB8AC3E}">
        <p14:creationId xmlns:p14="http://schemas.microsoft.com/office/powerpoint/2010/main" val="2658508635"/>
      </p:ext>
    </p:extLst>
  </p:cSld>
  <p:clrMapOvr>
    <a:masterClrMapping/>
  </p:clrMapOvr>
  <mc:AlternateContent xmlns:mc="http://schemas.openxmlformats.org/markup-compatibility/2006">
    <mc:Choice xmlns:p14="http://schemas.microsoft.com/office/powerpoint/2010/main" Requires="p14">
      <p:transition spd="slow" p14:dur="1750" advTm="2000"/>
    </mc:Choice>
    <mc:Fallback>
      <p:transition spd="slow" advTm="2000"/>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151</TotalTime>
  <Words>388</Words>
  <Application>Microsoft Office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Trebuchet MS</vt:lpstr>
      <vt:lpstr>Wingdings</vt:lpstr>
      <vt:lpstr>Wingdings 3</vt:lpstr>
      <vt:lpstr>Facet</vt:lpstr>
      <vt:lpstr> Welcome</vt:lpstr>
      <vt:lpstr>Wonder World</vt:lpstr>
      <vt:lpstr>    </vt:lpstr>
      <vt:lpstr>2.Great wall of China</vt:lpstr>
      <vt:lpstr>3.RedFort Fort</vt:lpstr>
      <vt:lpstr>4.Christ the Redeemer</vt:lpstr>
      <vt:lpstr>5.Petra</vt:lpstr>
      <vt:lpstr>6.Machu Picchu</vt:lpstr>
      <vt:lpstr>7.Colossemum</vt:lpstr>
      <vt:lpstr>8.Angkor Wat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dc:title>
  <dc:creator>Dell Dell</dc:creator>
  <cp:lastModifiedBy>Dell Dell</cp:lastModifiedBy>
  <cp:revision>6</cp:revision>
  <dcterms:created xsi:type="dcterms:W3CDTF">2023-12-18T10:14:19Z</dcterms:created>
  <dcterms:modified xsi:type="dcterms:W3CDTF">2023-12-27T09:44:07Z</dcterms:modified>
</cp:coreProperties>
</file>